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2791f33ba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32791f33b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4878f4526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4878f4526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2791f33ba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32791f33ba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4878f4526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4878f4526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4878f4526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4878f4526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489048d57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489048d57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489048d57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489048d57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google.com/search?q=Stephen+Hillenburg&amp;stick=H4sIAAAAAAAAAOPgE-LUz9U3MC8rzEtWAjNNcsrMkrQUs5Ot9EvKgCi-oCg_vSgx1wpKKyQXpSaW5BctYhUKLkktyEjNU_DIzMlJzUsqLUrfwcq4i52JgwEAgagNkFgAAAA&amp;sa=X&amp;ved=2ahUKEwjf0Oi1xer5AhVQsJUCHaqMC6EQmxMoAHoECEsQAg&amp;cshid=1661724531392885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2722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/>
              <a:t>Caçada na fenda do biquíni </a:t>
            </a:r>
            <a:endParaRPr sz="31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045283"/>
            <a:ext cx="5361300" cy="52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BR" sz="1660"/>
              <a:t>Discentes: Felipe Vaz Castanheira, </a:t>
            </a:r>
            <a:r>
              <a:rPr lang="pt-BR" sz="1660"/>
              <a:t>Marcus Gabriel Luz</a:t>
            </a:r>
            <a:r>
              <a:rPr lang="pt-BR" sz="1660"/>
              <a:t> e Steffany Mendes</a:t>
            </a:r>
            <a:endParaRPr sz="166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355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35" name="Google Shape;135;p14"/>
          <p:cNvSpPr txBox="1"/>
          <p:nvPr/>
        </p:nvSpPr>
        <p:spPr>
          <a:xfrm>
            <a:off x="1156950" y="1065500"/>
            <a:ext cx="683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Os modelos de referência para este trabalho foram retirados do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desenho animado do Bob Esponja,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criado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por  </a:t>
            </a:r>
            <a:r>
              <a:rPr lang="pt-BR"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3"/>
              </a:rPr>
              <a:t>Stephen Hillenburg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em 1999.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5086" y="1799150"/>
            <a:ext cx="4733827" cy="2662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355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Enredo</a:t>
            </a:r>
            <a:endParaRPr/>
          </a:p>
        </p:txBody>
      </p:sp>
      <p:sp>
        <p:nvSpPr>
          <p:cNvPr id="142" name="Google Shape;142;p15"/>
          <p:cNvSpPr txBox="1"/>
          <p:nvPr/>
        </p:nvSpPr>
        <p:spPr>
          <a:xfrm>
            <a:off x="1498425" y="1079600"/>
            <a:ext cx="64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1950" y="1479800"/>
            <a:ext cx="4392899" cy="29651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28575">
              <a:srgbClr val="000000">
                <a:alpha val="80000"/>
              </a:srgbClr>
            </a:outerShdw>
          </a:effectLst>
        </p:spPr>
      </p:pic>
      <p:grpSp>
        <p:nvGrpSpPr>
          <p:cNvPr id="144" name="Google Shape;144;p15"/>
          <p:cNvGrpSpPr/>
          <p:nvPr/>
        </p:nvGrpSpPr>
        <p:grpSpPr>
          <a:xfrm>
            <a:off x="324600" y="1479800"/>
            <a:ext cx="3393600" cy="2339700"/>
            <a:chOff x="254000" y="1479800"/>
            <a:chExt cx="3393600" cy="2339700"/>
          </a:xfrm>
        </p:grpSpPr>
        <p:sp>
          <p:nvSpPr>
            <p:cNvPr id="145" name="Google Shape;145;p15"/>
            <p:cNvSpPr/>
            <p:nvPr/>
          </p:nvSpPr>
          <p:spPr>
            <a:xfrm>
              <a:off x="254000" y="1479800"/>
              <a:ext cx="3393600" cy="2153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5"/>
            <p:cNvSpPr txBox="1"/>
            <p:nvPr/>
          </p:nvSpPr>
          <p:spPr>
            <a:xfrm>
              <a:off x="299750" y="1479800"/>
              <a:ext cx="3302100" cy="23397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Houve uma invasão de águas vivas 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na fenda do biquíni,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 onde todos fugiram com 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medo, exceto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 Bob 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Esponja,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 agora apenas  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ele, o melhor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 caçador desses seres poderá ajudar seus amigos a retornarem para seus lares.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A meta para o jogo: Procurar sua rede de caça e capturar todas as águas vivas no mapa.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819150" y="357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Modelos</a:t>
            </a:r>
            <a:endParaRPr/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7125" y="1214350"/>
            <a:ext cx="5189762" cy="352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050" y="1447100"/>
            <a:ext cx="3998774" cy="2249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8" name="Google Shape;158;p17"/>
          <p:cNvSpPr txBox="1"/>
          <p:nvPr>
            <p:ph type="title"/>
          </p:nvPr>
        </p:nvSpPr>
        <p:spPr>
          <a:xfrm>
            <a:off x="819150" y="357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Modelos</a:t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447100"/>
            <a:ext cx="3998755" cy="2249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0" name="Google Shape;160;p17"/>
          <p:cNvSpPr txBox="1"/>
          <p:nvPr/>
        </p:nvSpPr>
        <p:spPr>
          <a:xfrm>
            <a:off x="819138" y="3725325"/>
            <a:ext cx="29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Siri Cascudo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7"/>
          <p:cNvSpPr txBox="1"/>
          <p:nvPr/>
        </p:nvSpPr>
        <p:spPr>
          <a:xfrm>
            <a:off x="5100313" y="3725325"/>
            <a:ext cx="29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Casa Patrick Estrela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819150" y="357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Modelos</a:t>
            </a:r>
            <a:endParaRPr/>
          </a:p>
        </p:txBody>
      </p:sp>
      <p:sp>
        <p:nvSpPr>
          <p:cNvPr id="167" name="Google Shape;167;p18"/>
          <p:cNvSpPr txBox="1"/>
          <p:nvPr/>
        </p:nvSpPr>
        <p:spPr>
          <a:xfrm>
            <a:off x="819138" y="3725325"/>
            <a:ext cx="294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Casa Lula Molusco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5100313" y="3725325"/>
            <a:ext cx="29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Casa Bob Esponja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38" y="1143775"/>
            <a:ext cx="3658925" cy="2058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0" name="Google Shape;17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1813" y="1018875"/>
            <a:ext cx="2779125" cy="27064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819150" y="357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Modelos</a:t>
            </a:r>
            <a:endParaRPr/>
          </a:p>
        </p:txBody>
      </p:sp>
      <p:sp>
        <p:nvSpPr>
          <p:cNvPr id="176" name="Google Shape;176;p19"/>
          <p:cNvSpPr txBox="1"/>
          <p:nvPr/>
        </p:nvSpPr>
        <p:spPr>
          <a:xfrm>
            <a:off x="3008163" y="4340925"/>
            <a:ext cx="29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Bob Esponja, Garry e Água viva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6604" y="920613"/>
            <a:ext cx="4205250" cy="330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819150" y="357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seguir</a:t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6938" y="1083150"/>
            <a:ext cx="6270134" cy="35269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